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15"/>
  </p:notesMasterIdLst>
  <p:sldIdLst>
    <p:sldId id="269" r:id="rId2"/>
    <p:sldId id="271" r:id="rId3"/>
    <p:sldId id="261" r:id="rId4"/>
    <p:sldId id="270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D35592-E533-4F76-AFFA-DFEC8E8E031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DB271-B716-4FC1-8CE7-7361FDBB3CD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7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18745-B549-467B-9488-C90EA4B3310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46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9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0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5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1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25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1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6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6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5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1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6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BA0CB-3064-47F1-89FA-9BB272F95D5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4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6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BBC46D-20F4-471F-AD68-60CE51FF11D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6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 userDrawn="1"/>
        </p:nvSpPr>
        <p:spPr>
          <a:xfrm>
            <a:off x="8001000" y="57150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48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80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3"/>
          <p:cNvSpPr>
            <a:spLocks noChangeArrowheads="1" noChangeShapeType="1" noTextEdit="1"/>
          </p:cNvSpPr>
          <p:nvPr/>
        </p:nvSpPr>
        <p:spPr bwMode="auto">
          <a:xfrm>
            <a:off x="1126557" y="1286329"/>
            <a:ext cx="6467475" cy="3616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ÁN ĐIỆN TỬ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1583644" y="3962514"/>
            <a:ext cx="5553075" cy="598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HỌC TIN HỌC</a:t>
            </a:r>
          </a:p>
        </p:txBody>
      </p:sp>
      <p:pic>
        <p:nvPicPr>
          <p:cNvPr id="31748" name="Picture 6" descr="Vegita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416675"/>
            <a:ext cx="18637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WordArt 16"/>
          <p:cNvSpPr>
            <a:spLocks noChangeArrowheads="1" noChangeShapeType="1" noTextEdit="1"/>
          </p:cNvSpPr>
          <p:nvPr/>
        </p:nvSpPr>
        <p:spPr bwMode="auto">
          <a:xfrm>
            <a:off x="1839231" y="79603"/>
            <a:ext cx="5297488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0" cap="none" spc="0" normalizeH="0" baseline="0" noProof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TRƯỜNG TIỂU HỌC HỒNG SƠN</a:t>
            </a:r>
            <a:endParaRPr kumimoji="0" lang="en-US" sz="2800" b="1" i="0" u="none" strike="noStrike" kern="10" cap="none" spc="0" normalizeH="0" baseline="0" noProof="0">
              <a:ln w="9525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1750" name="Object 1"/>
          <p:cNvGraphicFramePr>
            <a:graphicFrameLocks noChangeAspect="1"/>
          </p:cNvGraphicFramePr>
          <p:nvPr>
            <p:extLst/>
          </p:nvPr>
        </p:nvGraphicFramePr>
        <p:xfrm>
          <a:off x="3562350" y="1698625"/>
          <a:ext cx="1390650" cy="123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icture" r:id="rId4" imgW="2162556" imgH="1927860" progId="Word.Picture.8">
                  <p:embed/>
                </p:oleObj>
              </mc:Choice>
              <mc:Fallback>
                <p:oleObj name="Picture" r:id="rId4" imgW="2162556" imgH="1927860" progId="Word.Picture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-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698625"/>
                        <a:ext cx="1390650" cy="1237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WordArt 15"/>
          <p:cNvSpPr>
            <a:spLocks noChangeArrowheads="1" noChangeShapeType="1" noTextEdit="1"/>
          </p:cNvSpPr>
          <p:nvPr/>
        </p:nvSpPr>
        <p:spPr bwMode="auto">
          <a:xfrm>
            <a:off x="3710781" y="3213550"/>
            <a:ext cx="1318420" cy="3686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" cap="none" spc="0" normalizeH="0" baseline="0" noProof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4</a:t>
            </a:r>
          </a:p>
        </p:txBody>
      </p:sp>
    </p:spTree>
    <p:extLst>
      <p:ext uri="{BB962C8B-B14F-4D97-AF65-F5344CB8AC3E}">
        <p14:creationId xmlns:p14="http://schemas.microsoft.com/office/powerpoint/2010/main" val="3228973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95600" y="685801"/>
            <a:ext cx="2743200" cy="6858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0000"/>
                </a:solidFill>
              </a:rPr>
              <a:t>THỰC HÀNH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Mở thư mục LOP4… đã tạo:</a:t>
            </a:r>
          </a:p>
          <a:p>
            <a:pPr lvl="1" algn="just">
              <a:lnSpc>
                <a:spcPct val="150000"/>
              </a:lnSpc>
            </a:pPr>
            <a:r>
              <a:rPr lang="en-US" b="0">
                <a:solidFill>
                  <a:schemeClr val="accent6">
                    <a:lumMod val="50000"/>
                  </a:schemeClr>
                </a:solidFill>
              </a:rPr>
              <a:t>Trong thư mục LOP4….., tạo thư mực TO4</a:t>
            </a:r>
          </a:p>
          <a:p>
            <a:pPr lvl="1" algn="just">
              <a:lnSpc>
                <a:spcPct val="150000"/>
              </a:lnSpc>
            </a:pPr>
            <a:r>
              <a:rPr lang="en-US" b="0">
                <a:solidFill>
                  <a:schemeClr val="accent6">
                    <a:lumMod val="50000"/>
                  </a:schemeClr>
                </a:solidFill>
              </a:rPr>
              <a:t>Copy các thư mục: AN, BINH, KHIEM từ thư mục TO1 vào thư mục TO4</a:t>
            </a:r>
          </a:p>
          <a:p>
            <a:pPr lvl="1" algn="just">
              <a:lnSpc>
                <a:spcPct val="150000"/>
              </a:lnSpc>
            </a:pPr>
            <a:r>
              <a:rPr lang="en-US" b="0">
                <a:solidFill>
                  <a:schemeClr val="accent6">
                    <a:lumMod val="50000"/>
                  </a:schemeClr>
                </a:solidFill>
              </a:rPr>
              <a:t>Đổi các tên AN, BINH, KHIEM thành LAN, NGỌC, TUAN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499736"/>
            <a:ext cx="8229600" cy="4267200"/>
          </a:xfrm>
        </p:spPr>
        <p:txBody>
          <a:bodyPr/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2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Trong thư mục LOP41, tạo thư mục Sơn Ca.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* Điền từ: Để thực hiện thao tác sao chép thư mục Sơn Ca từ thư mục LOP41 sang thư mục LOP42</a:t>
            </a:r>
          </a:p>
          <a:p>
            <a:pPr marL="115888" indent="-115888" algn="just">
              <a:lnSpc>
                <a:spcPct val="120000"/>
              </a:lnSpc>
              <a:buFontTx/>
              <a:buChar char="-"/>
            </a:pPr>
            <a:r>
              <a:rPr lang="en-US" b="0">
                <a:solidFill>
                  <a:schemeClr val="accent6">
                    <a:lumMod val="50000"/>
                  </a:schemeClr>
                </a:solidFill>
              </a:rPr>
              <a:t> Bước 1: Mở thư mục LOP41, nháy ..…………. vào thư mục ……….rồi chọn ………</a:t>
            </a:r>
          </a:p>
          <a:p>
            <a:pPr marL="115888" indent="-115888" algn="just">
              <a:lnSpc>
                <a:spcPct val="120000"/>
              </a:lnSpc>
              <a:buFontTx/>
              <a:buChar char="-"/>
            </a:pPr>
            <a:r>
              <a:rPr lang="en-US" b="0">
                <a:solidFill>
                  <a:schemeClr val="accent6">
                    <a:lumMod val="50000"/>
                  </a:schemeClr>
                </a:solidFill>
              </a:rPr>
              <a:t>Bước 2: Mở thư mục …….., nháy nút phải chuột, chọn ………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57369" y="387343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LOP41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0237" y="3225968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>
                <a:solidFill>
                  <a:srgbClr val="FF0000"/>
                </a:solidFill>
              </a:rPr>
              <a:t>nút phải chuột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19581" y="3781799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Cop</a:t>
            </a:r>
            <a:r>
              <a:rPr lang="en-US" sz="2400">
                <a:solidFill>
                  <a:srgbClr val="FF0000"/>
                </a:solidFill>
              </a:rPr>
              <a:t>y</a:t>
            </a: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869267" y="4574312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LOP42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514946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Paste</a:t>
            </a:r>
          </a:p>
        </p:txBody>
      </p:sp>
      <p:sp>
        <p:nvSpPr>
          <p:cNvPr id="17" name="Title 9"/>
          <p:cNvSpPr txBox="1">
            <a:spLocks/>
          </p:cNvSpPr>
          <p:nvPr/>
        </p:nvSpPr>
        <p:spPr bwMode="auto">
          <a:xfrm>
            <a:off x="2895600" y="685801"/>
            <a:ext cx="2743200" cy="685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0" u="none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>
                <a:solidFill>
                  <a:srgbClr val="FF0000"/>
                </a:solidFill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9"/>
          <p:cNvSpPr txBox="1">
            <a:spLocks/>
          </p:cNvSpPr>
          <p:nvPr/>
        </p:nvSpPr>
        <p:spPr bwMode="auto">
          <a:xfrm>
            <a:off x="2895600" y="762000"/>
            <a:ext cx="2743200" cy="6665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0" u="none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GHI NHỚ</a:t>
            </a:r>
          </a:p>
        </p:txBody>
      </p:sp>
      <p:sp>
        <p:nvSpPr>
          <p:cNvPr id="3" name="Cloud 2"/>
          <p:cNvSpPr/>
          <p:nvPr/>
        </p:nvSpPr>
        <p:spPr>
          <a:xfrm rot="328225">
            <a:off x="171396" y="1420329"/>
            <a:ext cx="8656533" cy="5827601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5"/>
          <p:cNvSpPr>
            <a:spLocks noGrp="1"/>
          </p:cNvSpPr>
          <p:nvPr>
            <p:ph idx="1"/>
          </p:nvPr>
        </p:nvSpPr>
        <p:spPr>
          <a:xfrm>
            <a:off x="914400" y="2163978"/>
            <a:ext cx="7239000" cy="4191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  - Khi sao chép/xóa một thư mục, em đã đồng thời sao chép/xóa tất cả các thư mục con có trong thư mục đó.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n-US" sz="2800" b="0" u="sng">
                <a:solidFill>
                  <a:schemeClr val="accent6">
                    <a:lumMod val="50000"/>
                  </a:schemeClr>
                </a:solidFill>
              </a:rPr>
              <a:t>Chú ý: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- Khi sao chép, xóa, đổi tên thư mục phải chắc chắn thư mục đó đang được đóng.</a:t>
            </a:r>
          </a:p>
          <a:p>
            <a:pPr marL="922337" lvl="0" indent="-457200" algn="just">
              <a:lnSpc>
                <a:spcPct val="130000"/>
              </a:lnSpc>
              <a:buFontTx/>
              <a:buChar char="-"/>
              <a:tabLst>
                <a:tab pos="406400" algn="l"/>
              </a:tabLst>
              <a:defRPr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Không tự ý xóa thư mục không phải </a:t>
            </a:r>
          </a:p>
          <a:p>
            <a:pPr marL="465137" lvl="0" indent="0" algn="just">
              <a:lnSpc>
                <a:spcPct val="130000"/>
              </a:lnSpc>
              <a:buNone/>
              <a:tabLst>
                <a:tab pos="406400" algn="l"/>
              </a:tabLst>
              <a:defRPr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của mình.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HOÀN THIỆN BÀI TẬP TRONG  PHẦN HOẠT ĐỘNG 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381000" y="503238"/>
            <a:ext cx="4040188" cy="3763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0" u="sng">
                <a:solidFill>
                  <a:schemeClr val="accent6">
                    <a:lumMod val="50000"/>
                  </a:schemeClr>
                </a:solidFill>
              </a:rPr>
              <a:t>Tạo thư mục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Nháy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chuột</a:t>
            </a:r>
            <a:endParaRPr lang="en-US" sz="2800" b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Chọn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New </a:t>
            </a:r>
          </a:p>
          <a:p>
            <a:pPr>
              <a:lnSpc>
                <a:spcPct val="150000"/>
              </a:lnSpc>
            </a:pP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Chọn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504434" y="3657600"/>
            <a:ext cx="5439166" cy="3687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0" u="sng">
                <a:solidFill>
                  <a:schemeClr val="accent6">
                    <a:lumMod val="50000"/>
                  </a:schemeClr>
                </a:solidFill>
              </a:rPr>
              <a:t>Mở thư mục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C1: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Chọn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-&gt;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-&gt;Open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C2: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đúp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en-US" sz="2800" b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27893" y="1752600"/>
            <a:ext cx="7821613" cy="101308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2: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Các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thao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tác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với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thư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mục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D2DB9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1" name="Picture 13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6800" y="5151112"/>
            <a:ext cx="1608477" cy="20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5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548265"/>
            <a:ext cx="5257800" cy="3992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LOP4B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có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các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con: …… ……  ….…</a:t>
            </a:r>
          </a:p>
          <a:p>
            <a:pPr>
              <a:lnSpc>
                <a:spcPct val="150000"/>
              </a:lnSpc>
              <a:buNone/>
            </a:pPr>
            <a:endParaRPr lang="en-US" sz="2800" b="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TO1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có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các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dirty="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</a:rPr>
              <a:t> con: …….. …….. ………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5562600" y="1621986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47800" y="2232113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>
                <a:solidFill>
                  <a:srgbClr val="FF0000"/>
                </a:solidFill>
              </a:rPr>
              <a:t>TO1, TO2, TO3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12166" y="4343400"/>
            <a:ext cx="274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AN,  BINH, KHIEM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853471"/>
            <a:ext cx="6014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b. Điền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từ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còn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thiếu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để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được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câu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</a:rPr>
              <a:t>đúng</a:t>
            </a:r>
            <a:endParaRPr lang="en-US" sz="28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3400" y="743857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c. Đánh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dấu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      ở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sau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câu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đúng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473202"/>
            <a:ext cx="83058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Để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mở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LOP41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thực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hiện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thao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tác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nào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sau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6">
                    <a:lumMod val="50000"/>
                  </a:schemeClr>
                </a:solidFill>
              </a:rPr>
              <a:t>đây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indent="122238">
              <a:lnSpc>
                <a:spcPct val="150000"/>
              </a:lnSpc>
              <a:spcAft>
                <a:spcPts val="600"/>
              </a:spcAft>
            </a:pP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nút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chuột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LOP41,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chọn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Open</a:t>
            </a:r>
          </a:p>
          <a:p>
            <a:pPr indent="122238">
              <a:lnSpc>
                <a:spcPct val="150000"/>
              </a:lnSpc>
              <a:spcAft>
                <a:spcPts val="600"/>
              </a:spcAft>
            </a:pP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nút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chuột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LOP41,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chọn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New</a:t>
            </a:r>
          </a:p>
          <a:p>
            <a:pPr indent="122238">
              <a:lnSpc>
                <a:spcPct val="150000"/>
              </a:lnSpc>
              <a:spcAft>
                <a:spcPts val="600"/>
              </a:spcAft>
            </a:pP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nút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phải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chuột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LOP41</a:t>
            </a:r>
          </a:p>
          <a:p>
            <a:pPr indent="122238">
              <a:lnSpc>
                <a:spcPct val="150000"/>
              </a:lnSpc>
              <a:spcAft>
                <a:spcPts val="600"/>
              </a:spcAft>
            </a:pP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Nháy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đúp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chuột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vào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thư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accent6">
                    <a:lumMod val="50000"/>
                  </a:schemeClr>
                </a:solidFill>
              </a:rPr>
              <a:t>mục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 LOP41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3476569" y="952501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590800" y="1048657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307657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913914" y="3781878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924800" y="5099958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924800" y="4423228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001000" y="3111271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5138059"/>
            <a:ext cx="304800" cy="304800"/>
            <a:chOff x="2362200" y="30099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2362200" y="3048000"/>
              <a:ext cx="304800" cy="2667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099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677409"/>
            <a:ext cx="5029200" cy="6858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chemeClr val="accent6">
                    <a:lumMod val="50000"/>
                  </a:schemeClr>
                </a:solidFill>
              </a:rPr>
              <a:t>2. Sao chép (Copy) thư mục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95300" y="1524000"/>
            <a:ext cx="4886230" cy="4953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n-US" sz="2800" b="0" u="sng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1: Nháy phải chuột vào thư mục cần sao chép, chọn Copy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2: Mở thư mục sẽ chứa, nháy phải chuột, chọn Paste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381530" y="1271135"/>
            <a:ext cx="3219975" cy="4889565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8026" y="2819400"/>
            <a:ext cx="246381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659265"/>
            <a:ext cx="8240486" cy="6858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3. Đổi tên (Rename) thư mục</a:t>
            </a: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91886" y="1676400"/>
            <a:ext cx="5323114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1: Nháy phải chuột vào thư mục cần đổi tên, chọn Rename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2: Gõ tên mới cho thư mục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3: Nhấn Enter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505" y="1219200"/>
            <a:ext cx="3169581" cy="5188422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76199"/>
            <a:ext cx="5029200" cy="48146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Bài 2: Các</a:t>
            </a:r>
            <a:r>
              <a:rPr kumimoji="0" lang="en-US" sz="2800" b="1" i="0" u="none" strike="noStrike" kern="1200" cap="none" spc="0" normalizeH="0" noProof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thao tác với thư mục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D2DB9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7933"/>
            <a:ext cx="4077120" cy="6858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4. Xóa (Delete) thư mục</a:t>
            </a: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1524000"/>
            <a:ext cx="4495800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  Các thao tác xóa thư mục: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1: Nháy phải chuột vào thư mục cần xóa, chọn Delete</a:t>
            </a:r>
          </a:p>
          <a:p>
            <a:pPr>
              <a:lnSpc>
                <a:spcPct val="150000"/>
              </a:lnSpc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Bước 2: Nhấn Enter (Yes)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0600"/>
            <a:ext cx="3352800" cy="5485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66988&quot;&gt;&lt;object type=&quot;3&quot; unique_id=&quot;66991&quot;&gt;&lt;property id=&quot;20148&quot; value=&quot;5&quot;/&gt;&lt;property id=&quot;20300&quot; value=&quot;Slide 3 - &amp;quot;1. Nhắc lại kiến thức&amp;quot;&quot;/&gt;&lt;property id=&quot;20307&quot; value=&quot;261&quot;/&gt;&lt;/object&gt;&lt;object type=&quot;3&quot; unique_id=&quot;66992&quot;&gt;&lt;property id=&quot;20148&quot; value=&quot;5&quot;/&gt;&lt;property id=&quot;20300&quot; value=&quot;Slide 4&quot;/&gt;&lt;property id=&quot;20307&quot; value=&quot;257&quot;/&gt;&lt;/object&gt;&lt;object type=&quot;3&quot; unique_id=&quot;66993&quot;&gt;&lt;property id=&quot;20148&quot; value=&quot;5&quot;/&gt;&lt;property id=&quot;20300&quot; value=&quot;Slide 5 - &amp;quot;c. Đánh dấu     vào       ở sau câu đúng &amp;quot;&quot;/&gt;&lt;property id=&quot;20307&quot; value=&quot;259&quot;/&gt;&lt;/object&gt;&lt;object type=&quot;3&quot; unique_id=&quot;66994&quot;&gt;&lt;property id=&quot;20148&quot; value=&quot;5&quot;/&gt;&lt;property id=&quot;20300&quot; value=&quot;Slide 6 - &amp;quot;2. Sao chép (Copy) thư mục&amp;quot;&quot;/&gt;&lt;property id=&quot;20307&quot; value=&quot;260&quot;/&gt;&lt;/object&gt;&lt;object type=&quot;3&quot; unique_id=&quot;66995&quot;&gt;&lt;property id=&quot;20148&quot; value=&quot;5&quot;/&gt;&lt;property id=&quot;20300&quot; value=&quot;Slide 7 - &amp;quot;3. Đổi tên (Rename) thư mục&amp;quot;&quot;/&gt;&lt;property id=&quot;20307&quot; value=&quot;262&quot;/&gt;&lt;/object&gt;&lt;object type=&quot;3&quot; unique_id=&quot;66996&quot;&gt;&lt;property id=&quot;20148&quot; value=&quot;5&quot;/&gt;&lt;property id=&quot;20300&quot; value=&quot;Slide 8 - &amp;quot;4. Xóa (Delete) thư mục&amp;quot;&quot;/&gt;&lt;property id=&quot;20307&quot; value=&quot;263&quot;/&gt;&lt;/object&gt;&lt;object type=&quot;3&quot; unique_id=&quot;66997&quot;&gt;&lt;property id=&quot;20148&quot; value=&quot;5&quot;/&gt;&lt;property id=&quot;20300&quot; value=&quot;Slide 9 - &amp;quot;THỰC HÀNH&amp;quot;&quot;/&gt;&lt;property id=&quot;20307&quot; value=&quot;264&quot;/&gt;&lt;/object&gt;&lt;object type=&quot;3&quot; unique_id=&quot;66998&quot;&gt;&lt;property id=&quot;20148&quot; value=&quot;5&quot;/&gt;&lt;property id=&quot;20300&quot; value=&quot;Slide 10&quot;/&gt;&lt;property id=&quot;20307&quot; value=&quot;265&quot;/&gt;&lt;/object&gt;&lt;object type=&quot;3&quot; unique_id=&quot;66999&quot;&gt;&lt;property id=&quot;20148&quot; value=&quot;5&quot;/&gt;&lt;property id=&quot;20300&quot; value=&quot;Slide 11&quot;/&gt;&lt;property id=&quot;20307&quot; value=&quot;266&quot;/&gt;&lt;/object&gt;&lt;object type=&quot;3&quot; unique_id=&quot;67501&quot;&gt;&lt;property id=&quot;20148&quot; value=&quot;5&quot;/&gt;&lt;property id=&quot;20300&quot; value=&quot;Slide 1&quot;/&gt;&lt;property id=&quot;20307&quot; value=&quot;269&quot;/&gt;&lt;/object&gt;&lt;object type=&quot;3&quot; unique_id=&quot;67502&quot;&gt;&lt;property id=&quot;20148&quot; value=&quot;5&quot;/&gt;&lt;property id=&quot;20300&quot; value=&quot;Slide 2&quot;/&gt;&lt;property id=&quot;20307&quot; value=&quot;270&quot;/&gt;&lt;/object&gt;&lt;/object&gt;&lt;object type=&quot;8&quot; unique_id=&quot;67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495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Đánh dấu     vào       ở sau câu đúng </vt:lpstr>
      <vt:lpstr>2. Sao chép (Copy) thư mục</vt:lpstr>
      <vt:lpstr>3. Đổi tên (Rename) thư mục</vt:lpstr>
      <vt:lpstr>4. Xóa (Delete) thư mục</vt:lpstr>
      <vt:lpstr>THỰC HÀNH</vt:lpstr>
      <vt:lpstr>PowerPoint Presentation</vt:lpstr>
      <vt:lpstr>PowerPoint Presentation</vt:lpstr>
      <vt:lpstr>HOÀN THIỆN BÀI TẬP TRONG  PHẦN HOẠT ĐỘNG THỰC HÀNH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Administrator</cp:lastModifiedBy>
  <cp:revision>77</cp:revision>
  <dcterms:created xsi:type="dcterms:W3CDTF">2017-09-12T01:40:07Z</dcterms:created>
  <dcterms:modified xsi:type="dcterms:W3CDTF">2020-09-15T02:23:53Z</dcterms:modified>
</cp:coreProperties>
</file>